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A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Laagfrequent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* Spice file van een eenvoudige Klasse A versterker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R_R6         0 1  8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R_R7         3 2  1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L1_TX1       3 4 25m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L2_TX1       1 0 1m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K_TX1        L1_TX1 L2_TX1 1.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Q_Q5         4 5 0 Q2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I_I4         0 5  SIN(17m 15m 100k) DC=17m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V_VDD        2 0 66V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.model Q2  NPN(Is=14.34p BF=20 )</a:t>
            </a:r>
            <a:endParaRPr sz="18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100 kHz aansturing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100 kHz aansturing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121" y="1179576"/>
            <a:ext cx="629575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Ogenblikkelijk vermogen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604" y="1179576"/>
            <a:ext cx="633279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Klasse A versterkers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271" y="1179576"/>
            <a:ext cx="338545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271" y="1179576"/>
            <a:ext cx="338545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* Spice file van een eenvoudige Klasse A versterker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R_R6         0 1  8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R_R7         3 2  1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L1_TX1       3 4 25m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L2_TX1       1 0 1m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K_TX1        L1_TX1 L2_TX1 1.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Q_Q5         4 5 0 Q2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I_I4         0 5  SIN(17m 15m 10k) DC=17m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V_VDD        2 0 66V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.model Q2  NPN(Is=14.34p BF=20 )</a:t>
            </a:r>
            <a:endParaRPr sz="18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en Spanningen als functie van de tijd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822" y="1179576"/>
            <a:ext cx="624435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Belastingskarakteristiek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121" y="1179576"/>
            <a:ext cx="629575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* Spice file van een eenvoudige Klasse A versterker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R_R6         0 1  8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R_R7         3 2  1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L1_TX1       3 4 25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L2_TX1       1 0 1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K_TX1        L1_TX1 L2_TX1 1.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Q_Q5         4 5 0 Q2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I_I4         0 5  SIN(17m 15m 10k) DC=17m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V_VDD        2 0 66V</a:t>
            </a: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endParaRPr sz="18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1800" b="0" i="0">
                <a:latin typeface="Courier"/>
              </a:rPr>
              <a:t>.model Q2  NPN(Is=14.34p BF=20 )</a:t>
            </a:r>
            <a:endParaRPr sz="18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Stroom-spanning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349" y="1179576"/>
            <a:ext cx="6451301" cy="502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